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77" r:id="rId6"/>
    <p:sldId id="272" r:id="rId7"/>
    <p:sldId id="274" r:id="rId8"/>
    <p:sldId id="268" r:id="rId9"/>
    <p:sldId id="275" r:id="rId10"/>
    <p:sldId id="269" r:id="rId11"/>
    <p:sldId id="276" r:id="rId12"/>
    <p:sldId id="271" r:id="rId13"/>
    <p:sldId id="273" r:id="rId14"/>
    <p:sldId id="278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32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8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3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82C03C8-82CE-480C-846A-E968EB85B0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2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5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3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9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07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7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4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776343-DCAC-42E3-90A8-B45241CD10C1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0BBD63-904D-4339-97E2-D199039233C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6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420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19455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5446" y="476251"/>
            <a:ext cx="6870700" cy="792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«Решайка»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уравнение: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268414"/>
            <a:ext cx="7696200" cy="421798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ответов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= -100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-25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25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15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-2,7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0,9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9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-9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-0,1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33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-330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3,3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-3,3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-0,75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-1,5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-3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0,2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2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-18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  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18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0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-1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0,25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-1       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-4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-0,25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-25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j028274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6509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561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5446" y="476251"/>
            <a:ext cx="6870700" cy="792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«Решайка»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уравнение: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268414"/>
            <a:ext cx="7696200" cy="42179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= -100      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25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-2,7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0,9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-0,1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33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-330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-0,75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-1,5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2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-18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  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0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0,25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-1       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-4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07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59280"/>
            <a:ext cx="8353425" cy="16002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какое действие выполняется с числами в этой таблице и заполните свободные клетки:</a:t>
            </a:r>
          </a:p>
        </p:txBody>
      </p:sp>
      <p:graphicFrame>
        <p:nvGraphicFramePr>
          <p:cNvPr id="158762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02575660"/>
              </p:ext>
            </p:extLst>
          </p:nvPr>
        </p:nvGraphicFramePr>
        <p:xfrm>
          <a:off x="1711855" y="1921933"/>
          <a:ext cx="7696200" cy="3657602"/>
        </p:xfrm>
        <a:graphic>
          <a:graphicData uri="http://schemas.openxmlformats.org/drawingml/2006/table">
            <a:tbl>
              <a:tblPr/>
              <a:tblGrid>
                <a:gridCol w="1539875"/>
                <a:gridCol w="1538287"/>
                <a:gridCol w="1539875"/>
                <a:gridCol w="1538288"/>
                <a:gridCol w="1539875"/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1" y="321733"/>
            <a:ext cx="923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«Угадайка»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j03369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025" y="2490356"/>
            <a:ext cx="27209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6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5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59280"/>
            <a:ext cx="8353425" cy="1600200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8762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2184035"/>
              </p:ext>
            </p:extLst>
          </p:nvPr>
        </p:nvGraphicFramePr>
        <p:xfrm>
          <a:off x="1711855" y="1921933"/>
          <a:ext cx="7696200" cy="3657602"/>
        </p:xfrm>
        <a:graphic>
          <a:graphicData uri="http://schemas.openxmlformats.org/drawingml/2006/table">
            <a:tbl>
              <a:tblPr/>
              <a:tblGrid>
                <a:gridCol w="1539875"/>
                <a:gridCol w="1538287"/>
                <a:gridCol w="1539875"/>
                <a:gridCol w="1538288"/>
                <a:gridCol w="1539875"/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1" y="321733"/>
            <a:ext cx="923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«Угадайка»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5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Думай-объединяйся-действуй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Переведи условие задачи на математический язык и реши уравнение: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Задуманное число уменьшили в 3 раза, результат вычли из 40, то, что получилось, увеличили в 5 раз, потом уменьшили на 50 и получили 90. Какое число задумали?</a:t>
            </a:r>
          </a:p>
          <a:p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Переведи условие задачи на математический язык и реши ее методом проб и ошибок. Одно из двух положительных чисел на 0,5 больше другого, а их произведение равно 0,14. Найдите эти числа.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Переведи условие задачи на математический язык и реши уравнение: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цифры двузначного числа поменять местами и полученное двузначное число умножить на 2, то результат окажется на 34 меньше исходного числа. Какое это число?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208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7239000" cy="793750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                                         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i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2048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474877"/>
            <a:ext cx="4267200" cy="59192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</a:t>
            </a: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  <a:p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5" name="Picture 5" descr="f1_07_hurr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4202" y="1339850"/>
            <a:ext cx="4114800" cy="4508157"/>
          </a:xfr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674427" y="1569493"/>
          <a:ext cx="6490648" cy="4607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0648"/>
              </a:tblGrid>
              <a:tr h="460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на уроке я научился…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на уроке мне понравилось…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на уроке я повторил…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на уроке я закрепил…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на уроке я поставил себе оценку 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виды работ вызвали затруднения и требуют повторения…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каких знаниях уверен…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 ли урок продвинуться в знаниях, умениях, навыках по предмету…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Кому, над, чем следовало бы ещё поработать…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6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6.1.2.16 выполнять деление рациональных чисел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 правила умножения и деления рациональных чисел;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–определяет порядок действий числовых выражений;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–находит значение числового выражения.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59901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88" y="1859108"/>
            <a:ext cx="38608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88914"/>
            <a:ext cx="6870700" cy="771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танция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Вспоминайка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0754" y="1305843"/>
            <a:ext cx="8475134" cy="4967287"/>
          </a:xfrm>
        </p:spPr>
        <p:txBody>
          <a:bodyPr/>
          <a:lstStyle/>
          <a:p>
            <a:pPr marL="609600" indent="-609600"/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правильный ответ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если вы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утверждением: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двух отрицательных чисел получается положительное число</a:t>
            </a:r>
          </a:p>
          <a:p>
            <a:pPr marL="609600" indent="-609600">
              <a:buFontTx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двух отрицательных чисел получается отрицательное число</a:t>
            </a:r>
          </a:p>
          <a:p>
            <a:pPr marL="609600" indent="-609600">
              <a:buFontTx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чисел с разными знаками получается отрицательное число</a:t>
            </a:r>
          </a:p>
          <a:p>
            <a:pPr marL="609600" indent="-609600">
              <a:buFontTx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чисел с разными знаками получается положительное число</a:t>
            </a:r>
          </a:p>
        </p:txBody>
      </p:sp>
    </p:spTree>
    <p:extLst>
      <p:ext uri="{BB962C8B-B14F-4D97-AF65-F5344CB8AC3E}">
        <p14:creationId xmlns:p14="http://schemas.microsoft.com/office/powerpoint/2010/main" val="2751483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4813"/>
            <a:ext cx="6870700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ычитайка»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743839" y="1033496"/>
            <a:ext cx="7696200" cy="46815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400" dirty="0"/>
              <a:t>                                             </a:t>
            </a:r>
            <a:r>
              <a:rPr lang="ru-RU" sz="2400" dirty="0" smtClean="0"/>
              <a:t>         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ответов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dirty="0"/>
              <a:t> </a:t>
            </a:r>
            <a:r>
              <a:rPr lang="ru-RU" sz="2400" dirty="0" smtClean="0"/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38:19 = …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-0,2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45:(-15) = …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-3;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-5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5,1:(-17) = …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0,3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-0,03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-0,3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-4,4:4 = …        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-1,1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1,1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8,6:(-4,3) = …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0,2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:(-48,1) = …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950:9,5 = …            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100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-10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5,42:(-27,1) = …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-0,2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0,2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0,3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:(-1,3) = …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7,7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12,7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-9,7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92" y="2588654"/>
            <a:ext cx="28194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336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4813"/>
            <a:ext cx="6870700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ычитайка»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908049"/>
            <a:ext cx="8529726" cy="51192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400" dirty="0" smtClean="0"/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38:19 = …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:(-15) = …    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-3;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5,1:(-17) = …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0,3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-4,4:4 = …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1,1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8,6:(-4,3) = …                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:(-48,1) = …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950:9,5 = …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-100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5,42:(-27,1) = …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0,2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:(-1,3) = …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-7,7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70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4" name="Picture 4" descr="Незнайка-сиди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52" y="1825469"/>
            <a:ext cx="3497262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9037638" cy="16002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«Отгадайка»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пропущенные числа и знаки: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19252" y="2103312"/>
            <a:ext cx="10058400" cy="402336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-45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= 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7,3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36,5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(-0,5)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:(-20)=-1	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-164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(-0,1)=16,4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&gt;-324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*6&lt;15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6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9037638" cy="16002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«Отгадайка»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95027" y="1910129"/>
            <a:ext cx="4672455" cy="402336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= 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7,3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36,5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0,5)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:(-20)=-1	     </a:t>
            </a:r>
          </a:p>
          <a:p>
            <a:pPr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164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(-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0,1)=16,4</a:t>
            </a:r>
          </a:p>
          <a:p>
            <a:pPr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&gt;-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6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8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76251"/>
            <a:ext cx="6870700" cy="8286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Станция: «Сравни с нулем»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628775"/>
            <a:ext cx="7696200" cy="36718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ответов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: 9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</a:t>
            </a: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&lt;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-4,5 : (-45) = а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7,3 : (-8) = а   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-8 : (-1.25) = а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 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 = а    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242" y="476251"/>
            <a:ext cx="28765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773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76251"/>
            <a:ext cx="6870700" cy="8286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Станция: «Сравни с нулем»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11999" y="1937868"/>
            <a:ext cx="7696200" cy="367188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: 9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-4,5 : (-45) = а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7,3 : (-8) = а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&lt;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-8 : (-1.25) = а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&gt;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 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 = а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а=о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161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839</Words>
  <Application>Microsoft Office PowerPoint</Application>
  <PresentationFormat>Широкоэкранный</PresentationFormat>
  <Paragraphs>135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Times New Roman</vt:lpstr>
      <vt:lpstr>Verdana</vt:lpstr>
      <vt:lpstr>Wingdings</vt:lpstr>
      <vt:lpstr>Ретро</vt:lpstr>
      <vt:lpstr>Презентация PowerPoint</vt:lpstr>
      <vt:lpstr>Цели обучения:</vt:lpstr>
      <vt:lpstr>Cтанция «Вспоминайка»</vt:lpstr>
      <vt:lpstr>Станция «Вычитайка»</vt:lpstr>
      <vt:lpstr>Станция «Вычитайка»</vt:lpstr>
      <vt:lpstr>Станция «Отгадайка» Отгадай пропущенные числа и знаки:</vt:lpstr>
      <vt:lpstr>Станция «Отгадайка» </vt:lpstr>
      <vt:lpstr>Станция: «Сравни с нулем»</vt:lpstr>
      <vt:lpstr>Станция: «Сравни с нулем»</vt:lpstr>
      <vt:lpstr>Станция «Решайка» Решите уравнение:</vt:lpstr>
      <vt:lpstr>Станция «Решайка» Решите уравнение:</vt:lpstr>
      <vt:lpstr>Определите какое действие выполняется с числами в этой таблице и заполните свободные клетки:</vt:lpstr>
      <vt:lpstr>Презентация PowerPoint</vt:lpstr>
      <vt:lpstr>Групповая работа.  «Думай-объединяйся-действуй» </vt:lpstr>
      <vt:lpstr>                                          РЕФЛЕКСИЯ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FM202</dc:creator>
  <cp:lastModifiedBy>Адилгалиева Жанлыш</cp:lastModifiedBy>
  <cp:revision>16</cp:revision>
  <dcterms:created xsi:type="dcterms:W3CDTF">2018-08-29T08:04:24Z</dcterms:created>
  <dcterms:modified xsi:type="dcterms:W3CDTF">2018-09-16T07:10:24Z</dcterms:modified>
</cp:coreProperties>
</file>