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73" r:id="rId4"/>
    <p:sldId id="276" r:id="rId5"/>
    <p:sldId id="272" r:id="rId6"/>
    <p:sldId id="27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8586-3441-4263-BEC7-6A15814E74B0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9764-4E61-4340-89C1-E781FD1D3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69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8586-3441-4263-BEC7-6A15814E74B0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9764-4E61-4340-89C1-E781FD1D3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927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8586-3441-4263-BEC7-6A15814E74B0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9764-4E61-4340-89C1-E781FD1D3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234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8586-3441-4263-BEC7-6A15814E74B0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9764-4E61-4340-89C1-E781FD1D3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391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8586-3441-4263-BEC7-6A15814E74B0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9764-4E61-4340-89C1-E781FD1D3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842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8586-3441-4263-BEC7-6A15814E74B0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9764-4E61-4340-89C1-E781FD1D3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38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8586-3441-4263-BEC7-6A15814E74B0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9764-4E61-4340-89C1-E781FD1D3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28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8586-3441-4263-BEC7-6A15814E74B0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9764-4E61-4340-89C1-E781FD1D3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04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8586-3441-4263-BEC7-6A15814E74B0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9764-4E61-4340-89C1-E781FD1D3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239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8586-3441-4263-BEC7-6A15814E74B0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9764-4E61-4340-89C1-E781FD1D3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40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8586-3441-4263-BEC7-6A15814E74B0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9764-4E61-4340-89C1-E781FD1D3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13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B8586-3441-4263-BEC7-6A15814E74B0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D9764-4E61-4340-89C1-E781FD1D38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83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ндрей\Searches\Desktop\тема-с-звездами-276888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7" y="74596"/>
            <a:ext cx="9145935" cy="678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068960"/>
            <a:ext cx="913543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4000" b="1" i="1" dirty="0" smtClean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algn="ctr"/>
            <a:endParaRPr lang="kk-KZ" sz="4000" b="1" i="1" dirty="0" smtClean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algn="ctr"/>
            <a:r>
              <a:rPr lang="kk-KZ" sz="4000" b="1" i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КГУ « С Ш ИМЕНИ  АБАЯ»</a:t>
            </a:r>
          </a:p>
          <a:p>
            <a:pPr algn="ctr"/>
            <a:r>
              <a:rPr lang="kk-KZ" sz="4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Дистанционная пришкольная площадка </a:t>
            </a:r>
          </a:p>
          <a:p>
            <a:pPr algn="ctr"/>
            <a:r>
              <a:rPr lang="kk-KZ" sz="4000" b="1" i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«ЖУЛДЫЗ»</a:t>
            </a:r>
            <a:endParaRPr lang="ru-RU" sz="4000" b="1" i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332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348880"/>
            <a:ext cx="849694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dirty="0" smtClean="0"/>
          </a:p>
          <a:p>
            <a:pPr algn="ctr"/>
            <a:r>
              <a:rPr lang="kk-KZ" sz="4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КГУ «Средняя школа имени Абая»</a:t>
            </a:r>
          </a:p>
          <a:p>
            <a:pPr algn="ctr"/>
            <a:r>
              <a:rPr lang="kk-KZ" sz="4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Дистанционная пришкольная площадка </a:t>
            </a:r>
          </a:p>
          <a:p>
            <a:pPr algn="ctr"/>
            <a:r>
              <a:rPr lang="kk-KZ" sz="4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«ЖУЛДЫЗ» </a:t>
            </a:r>
            <a:endParaRPr lang="ru-RU" sz="4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42" name="Picture 2" descr="C:\Users\андрей\Searches\Desktop\7db8bd09d0e0ed2a564857e50a288f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185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ндрей\Searches\Desktop\тема-с-звездами-276888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" y="9306"/>
            <a:ext cx="9143465" cy="684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5108718"/>
            <a:ext cx="6548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8000" b="1" dirty="0" smtClean="0">
                <a:solidFill>
                  <a:srgbClr val="FFC000"/>
                </a:solidFill>
                <a:latin typeface="Garamond" panose="02020404030301010803" pitchFamily="18" charset="0"/>
                <a:cs typeface="FrankRuehl" panose="020E0503060101010101" pitchFamily="34" charset="-79"/>
              </a:rPr>
              <a:t>ЖУЛДЫЗ</a:t>
            </a:r>
            <a:endParaRPr lang="ru-RU" sz="8000" b="1" dirty="0">
              <a:solidFill>
                <a:srgbClr val="FFC000"/>
              </a:solidFill>
              <a:latin typeface="Garamond" panose="02020404030301010803" pitchFamily="18" charset="0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29098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Searches\Desktop\star-background-vector-781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052" y="0"/>
            <a:ext cx="9993557" cy="774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3212976"/>
            <a:ext cx="6624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5400" b="1" dirty="0" smtClean="0"/>
              <a:t>1 смена-1.06-12.06</a:t>
            </a:r>
          </a:p>
          <a:p>
            <a:r>
              <a:rPr lang="kk-KZ" sz="5400" b="1" dirty="0" smtClean="0"/>
              <a:t>2 смена-15.06-26.06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4106700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лагерь\rezhim-dnja-rebenka-mini-me_su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0"/>
            <a:ext cx="8712967" cy="420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492896"/>
            <a:ext cx="83529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sz="2400" b="1" dirty="0" smtClean="0">
              <a:solidFill>
                <a:srgbClr val="FF0000"/>
              </a:solidFill>
            </a:endParaRPr>
          </a:p>
          <a:p>
            <a:endParaRPr lang="kk-KZ" sz="2400" b="1" dirty="0">
              <a:solidFill>
                <a:srgbClr val="FF0000"/>
              </a:solidFill>
            </a:endParaRPr>
          </a:p>
          <a:p>
            <a:r>
              <a:rPr lang="kk-KZ" sz="2400" b="1" dirty="0" smtClean="0">
                <a:solidFill>
                  <a:srgbClr val="FF0000"/>
                </a:solidFill>
              </a:rPr>
              <a:t>10.00-физминутка</a:t>
            </a:r>
          </a:p>
          <a:p>
            <a:r>
              <a:rPr lang="kk-KZ" sz="2400" b="1" dirty="0" smtClean="0">
                <a:solidFill>
                  <a:srgbClr val="FF0000"/>
                </a:solidFill>
              </a:rPr>
              <a:t>10.10-творческая мастерская</a:t>
            </a:r>
          </a:p>
          <a:p>
            <a:r>
              <a:rPr lang="kk-KZ" sz="2400" b="1" dirty="0" smtClean="0">
                <a:solidFill>
                  <a:srgbClr val="FF0000"/>
                </a:solidFill>
              </a:rPr>
              <a:t>10.40-11.00-музыкальные минутки</a:t>
            </a:r>
          </a:p>
          <a:p>
            <a:r>
              <a:rPr lang="kk-KZ" sz="2400" b="1" dirty="0" smtClean="0">
                <a:solidFill>
                  <a:srgbClr val="FF0000"/>
                </a:solidFill>
              </a:rPr>
              <a:t>11.00-11.15-виртуальные экскурсии по музеям</a:t>
            </a:r>
          </a:p>
          <a:p>
            <a:r>
              <a:rPr lang="kk-KZ" sz="2400" b="1" dirty="0" smtClean="0">
                <a:solidFill>
                  <a:srgbClr val="FF0000"/>
                </a:solidFill>
              </a:rPr>
              <a:t>11.40-12.00-командная работа-тимбилдинг</a:t>
            </a:r>
          </a:p>
          <a:p>
            <a:r>
              <a:rPr lang="kk-KZ" sz="2400" b="1" dirty="0" smtClean="0">
                <a:solidFill>
                  <a:srgbClr val="FF0000"/>
                </a:solidFill>
              </a:rPr>
              <a:t>12.00-12.20-психологические тренинги</a:t>
            </a:r>
          </a:p>
          <a:p>
            <a:r>
              <a:rPr lang="kk-KZ" sz="2400" b="1" dirty="0" smtClean="0">
                <a:solidFill>
                  <a:srgbClr val="FF0000"/>
                </a:solidFill>
              </a:rPr>
              <a:t>12.20-13.00-творческая мастерская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Users\андрей\Searches\Desktop\unna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934" y="3752528"/>
            <a:ext cx="2306538" cy="23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050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ндрей\Searches\Desktop\звездопад_достижен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4955"/>
            <a:ext cx="9036497" cy="658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4378" y="404664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ДОБРО ПОЖАЛОВАТЬ, РЕБЯТА!</a:t>
            </a:r>
            <a:endParaRPr lang="ru-RU" sz="44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675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51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Дистанционная пришкольная площадка</dc:title>
  <dc:creator>андрей</dc:creator>
  <cp:lastModifiedBy>андрей</cp:lastModifiedBy>
  <cp:revision>11</cp:revision>
  <dcterms:created xsi:type="dcterms:W3CDTF">2020-06-01T10:58:25Z</dcterms:created>
  <dcterms:modified xsi:type="dcterms:W3CDTF">2020-06-01T14:04:30Z</dcterms:modified>
</cp:coreProperties>
</file>