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72" r:id="rId4"/>
    <p:sldId id="257" r:id="rId5"/>
    <p:sldId id="258" r:id="rId6"/>
    <p:sldId id="259" r:id="rId7"/>
    <p:sldId id="260" r:id="rId8"/>
    <p:sldId id="262" r:id="rId9"/>
    <p:sldId id="274" r:id="rId10"/>
    <p:sldId id="275" r:id="rId11"/>
    <p:sldId id="263" r:id="rId12"/>
    <p:sldId id="273" r:id="rId13"/>
    <p:sldId id="264" r:id="rId14"/>
    <p:sldId id="265" r:id="rId15"/>
    <p:sldId id="266" r:id="rId16"/>
    <p:sldId id="27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7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9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7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5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E75A-2E67-4008-86F5-91932B7EC16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EDCB-B33D-4033-9D92-659ACE0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Searches\Desktop\тема-с-звездами-2768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7" y="74596"/>
            <a:ext cx="9145935" cy="67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68960"/>
            <a:ext cx="91354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000" b="1" i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kk-KZ" sz="4000" b="1" i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КГУ « С Ш ИМЕНИ  АБАЯ»</a:t>
            </a: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Дистанционная пришкольная площадка 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«ЖУЛДЫЗ»</a:t>
            </a:r>
            <a:endParaRPr lang="ru-RU" sz="40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дрей\Searches\Desktop\IMG-20200616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" y="260648"/>
            <a:ext cx="8944610" cy="61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Searches\Desktop\IMG-20200619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-1485900"/>
            <a:ext cx="5534025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дрей\Searches\Desktop\IMG-20200619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5657" y="-1035497"/>
            <a:ext cx="6264696" cy="885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дрей\Searches\Desktop\IMG-20200618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524000"/>
            <a:ext cx="74295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дрей\Searches\Desktop\IMG-20200616-WA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7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дрей\Searches\Desktop\IMG-20200615-WA004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8170" y="-1160331"/>
            <a:ext cx="6955390" cy="92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ндрей\Searches\Desktop\IMG-20200616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156"/>
            <a:ext cx="8568952" cy="62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ндрей\Searches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16632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0212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\Searches\Desktop\a9723028d0c8d1d0282fe3c6946479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425"/>
            <a:ext cx="8352928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8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Searches\Desktop\IMG-20200625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65468"/>
            <a:ext cx="8892988" cy="625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08518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смена 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«ЛУНТИК»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Searches\Desktop\IMG-2020062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Searches\Desktop\IMG-20200624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667000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Searches\Desktop\IMG-20200622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Searches\Desktop\IMG-20200618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Searches\Desktop\IMG-20200619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-1485900"/>
            <a:ext cx="5534025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дрей\Searches\Desktop\IMG-20200616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3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2020-06-25T15:45:55Z</dcterms:created>
  <dcterms:modified xsi:type="dcterms:W3CDTF">2020-06-25T17:18:10Z</dcterms:modified>
</cp:coreProperties>
</file>