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71" r:id="rId4"/>
    <p:sldId id="274" r:id="rId5"/>
    <p:sldId id="287" r:id="rId6"/>
    <p:sldId id="286" r:id="rId7"/>
    <p:sldId id="288" r:id="rId8"/>
    <p:sldId id="283" r:id="rId9"/>
    <p:sldId id="275" r:id="rId10"/>
    <p:sldId id="276" r:id="rId11"/>
    <p:sldId id="284" r:id="rId12"/>
    <p:sldId id="277" r:id="rId13"/>
    <p:sldId id="290" r:id="rId14"/>
    <p:sldId id="273" r:id="rId15"/>
    <p:sldId id="289" r:id="rId16"/>
    <p:sldId id="272" r:id="rId17"/>
    <p:sldId id="291" r:id="rId18"/>
    <p:sldId id="270" r:id="rId19"/>
    <p:sldId id="258" r:id="rId20"/>
    <p:sldId id="259" r:id="rId21"/>
    <p:sldId id="285" r:id="rId22"/>
    <p:sldId id="260" r:id="rId23"/>
    <p:sldId id="261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7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5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95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8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6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5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9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0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9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34F3-B7A6-432B-BB30-29F031B5D2A3}" type="datetimeFigureOut">
              <a:rPr lang="ru-RU" smtClean="0"/>
              <a:t>05.07.2020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EAE5-8DC0-459F-99B9-8093347A5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3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cs typeface="AngsanaUPC" panose="02020603050405020304" pitchFamily="18" charset="-34"/>
              </a:rPr>
              <a:t>КГУ «Средняя школа имени Абая»</a:t>
            </a:r>
            <a:endParaRPr lang="ru-RU" sz="3200" b="1" dirty="0">
              <a:solidFill>
                <a:srgbClr val="C00000"/>
              </a:solidFill>
              <a:cs typeface="AngsanaUPC" panose="02020603050405020304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  <a:cs typeface="AngsanaUPC" panose="02020603050405020304" pitchFamily="18" charset="-34"/>
              </a:rPr>
              <a:t>Дистанционная языковая школа</a:t>
            </a:r>
          </a:p>
          <a:p>
            <a:pPr marL="0" indent="0" algn="ctr">
              <a:buNone/>
            </a:pPr>
            <a:r>
              <a:rPr lang="kk-KZ" b="1" dirty="0">
                <a:solidFill>
                  <a:srgbClr val="C00000"/>
                </a:solidFill>
                <a:cs typeface="AngsanaUPC" panose="02020603050405020304" pitchFamily="18" charset="-34"/>
              </a:rPr>
              <a:t> </a:t>
            </a:r>
            <a:r>
              <a:rPr lang="kk-KZ" b="1" dirty="0" smtClean="0">
                <a:solidFill>
                  <a:srgbClr val="C00000"/>
                </a:solidFill>
                <a:cs typeface="AngsanaUPC" panose="02020603050405020304" pitchFamily="18" charset="-34"/>
              </a:rPr>
              <a:t>по русскому языку</a:t>
            </a: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  <a:cs typeface="AngsanaUPC" panose="02020603050405020304" pitchFamily="18" charset="-34"/>
              </a:rPr>
              <a:t>«Секреты  русской орфографии»</a:t>
            </a: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  <a:cs typeface="AngsanaUPC" panose="02020603050405020304" pitchFamily="18" charset="-34"/>
              </a:rPr>
              <a:t>1-15 июля 2020 г.</a:t>
            </a: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  <a:cs typeface="AngsanaUPC" panose="02020603050405020304" pitchFamily="18" charset="-34"/>
              </a:rPr>
              <a:t>7 класс</a:t>
            </a:r>
          </a:p>
          <a:p>
            <a:pPr marL="0" indent="0" algn="ctr">
              <a:buNone/>
            </a:pPr>
            <a:endParaRPr lang="kk-KZ" b="1" dirty="0">
              <a:solidFill>
                <a:srgbClr val="C00000"/>
              </a:solidFill>
              <a:cs typeface="AngsanaUPC" panose="02020603050405020304" pitchFamily="18" charset="-34"/>
            </a:endParaRPr>
          </a:p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  <a:cs typeface="AngsanaUPC" panose="02020603050405020304" pitchFamily="18" charset="-34"/>
              </a:rPr>
              <a:t>Учитель : Пустограева В.И.</a:t>
            </a:r>
            <a:endParaRPr lang="ru-RU" b="1" dirty="0">
              <a:solidFill>
                <a:srgbClr val="C00000"/>
              </a:solidFill>
              <a:cs typeface="AngsanaUPC" panose="02020603050405020304" pitchFamily="18" charset="-34"/>
            </a:endParaRPr>
          </a:p>
        </p:txBody>
      </p:sp>
      <p:pic>
        <p:nvPicPr>
          <p:cNvPr id="4" name="Picture 4" descr="D:\Дети\image0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43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79512" y="2593082"/>
            <a:ext cx="1800225" cy="2247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03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Врач</a:t>
            </a:r>
          </a:p>
          <a:p>
            <a:r>
              <a:rPr lang="ru-RU" sz="2800" dirty="0" smtClean="0"/>
              <a:t>Слово «врач» — исконно славянское, оно образовано от слова «</a:t>
            </a:r>
            <a:r>
              <a:rPr lang="ru-RU" sz="2800" dirty="0" err="1" smtClean="0"/>
              <a:t>вьрати</a:t>
            </a:r>
            <a:r>
              <a:rPr lang="ru-RU" sz="2800" dirty="0" smtClean="0"/>
              <a:t>», что значит «говорить», «заговаривать». От этого же слова происходит «врать», которое для наших предков означало также «говорить». В болгарском и сербохорватском языках изначальное значение слова «врач» — «заклинатель», «колдун» — сохранилось до сих пор.</a:t>
            </a:r>
            <a:endParaRPr lang="ru-RU" sz="2800" dirty="0"/>
          </a:p>
        </p:txBody>
      </p:sp>
      <p:pic>
        <p:nvPicPr>
          <p:cNvPr id="2050" name="Picture 2" descr="C:\Users\андрей\Searches\Desktop\мой кружок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Searches\Desktop\мой кружок\39338c44fbe3c6f3bb49517168bbf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Searches\Desktop\мой кружок\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Searches\Desktop\мой кружок\img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жкт\колика\Downloads\ed552c22-0932-4654-8c88-63b0e4983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5" y="0"/>
            <a:ext cx="84002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1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Врач</a:t>
            </a:r>
          </a:p>
          <a:p>
            <a:r>
              <a:rPr lang="ru-RU" sz="2800" dirty="0" smtClean="0"/>
              <a:t>Слово «врач» — исконно славянское, оно образовано от слова «</a:t>
            </a:r>
            <a:r>
              <a:rPr lang="ru-RU" sz="2800" dirty="0" err="1" smtClean="0"/>
              <a:t>вьрати</a:t>
            </a:r>
            <a:r>
              <a:rPr lang="ru-RU" sz="2800" dirty="0" smtClean="0"/>
              <a:t>», что значит «говорить», «заговаривать». От этого же слова происходит «врать», которое для наших предков означало также «говорить». В болгарском и сербохорватском языках изначальное значение слова «врач» — «заклинатель», «колдун» — сохранилось до сих пор.</a:t>
            </a:r>
            <a:endParaRPr lang="ru-RU" sz="2800" dirty="0"/>
          </a:p>
        </p:txBody>
      </p:sp>
      <p:pic>
        <p:nvPicPr>
          <p:cNvPr id="2050" name="Picture 2" descr="C:\Users\андрей\Searches\Desktop\мой кружок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Searches\Desktop\мой кружок\39338c44fbe3c6f3bb49517168bbf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дрей\Searches\Desktop\мой кружок\img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Searches\Desktop\мой кружок\img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334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жкт\колика\Downloads\7613b851-78f5-4c56-a255-57f98e64e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58" y="0"/>
            <a:ext cx="55774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8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525"/>
            <a:ext cx="9094787" cy="68389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Прочитайте транскрипции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К Л’ О̀ Н 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А С’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Л ]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[ Ф С’ О ]                [ М’ И Д В Э̀ Т’ ]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[ К А Р А̀ ]              [ Г О̀ Л У П’ ]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[ П’ О́ С ]                [ В’ И Р Б Л’ У̀ Т ]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[ М А Р О̀ С ]         [ Л’ У̀ К] 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[ П А Д  Й’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М ] </a:t>
            </a:r>
          </a:p>
          <a:p>
            <a:pPr algn="ctr"/>
            <a:r>
              <a:rPr lang="ru-RU" b="1" dirty="0" smtClean="0"/>
              <a:t>Какие получились слова?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86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жкт\колика\Downloads\3395166e-a397-4625-b3c7-0a1ad21750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4" y="0"/>
            <a:ext cx="6972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8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525"/>
            <a:ext cx="9094787" cy="68389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каким частям речи относятся слова: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 – быть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ел- -ель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плач – плачь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ожог – ожёг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шест – шесть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ясен - ясень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жкт\колика\Downloads\232fa6b5-c5a6-469e-8dba-cbda87e62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984"/>
            <a:ext cx="9144000" cy="48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6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525"/>
            <a:ext cx="9094787" cy="68389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Ответьте на вопрос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каких позициях буквы Е, Ё, Ю, Я дают два звука? А в какой – один?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Рисунок 2" descr="http://school15.edu-kolomna.ru/local/images/school15/antn027_gif_1282216028.gif"/>
          <p:cNvPicPr>
            <a:picLocks noChangeAspect="1" noChangeArrowheads="1"/>
          </p:cNvPicPr>
          <p:nvPr/>
        </p:nvPicPr>
        <p:blipFill>
          <a:blip cstate="print"/>
          <a:srcRect t="7404" r="6122" b="14849"/>
          <a:stretch>
            <a:fillRect/>
          </a:stretch>
        </p:blipFill>
        <p:spPr bwMode="auto">
          <a:xfrm>
            <a:off x="5220072" y="4005064"/>
            <a:ext cx="3309425" cy="228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7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жкт\колика\Downloads\a65354c7-697c-4c74-b6d0-5854945503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51" y="0"/>
            <a:ext cx="5347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6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андрей\Searches\Desktop\мой кружок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4" y="332656"/>
            <a:ext cx="84578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3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Searches\Desktop\мой кружок\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6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жкт\колика\Downloads\bf96db9b-bca0-473b-97dd-b6aa1d92f5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16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67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Searches\Desktop\мой кружок\d0bee6bc0b92ee8f95e099e29c97f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223963"/>
            <a:ext cx="7010400" cy="930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98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\Searches\Desktop\bb88306d-f4cf-4539-9fef-443a27a7ca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60" y="0"/>
            <a:ext cx="4409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1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chemeClr val="accent2"/>
                </a:solidFill>
              </a:rPr>
              <a:t> Наши занятия кружка «Секреты орфографии» были тесно связаны с программой по русскому языку  5-7 классов. Но изученный материал по русскому языку мы обобщали и повторяли на новом уровне. </a:t>
            </a:r>
          </a:p>
          <a:p>
            <a:pPr>
              <a:lnSpc>
                <a:spcPct val="80000"/>
              </a:lnSpc>
            </a:pPr>
            <a:endParaRPr lang="ru-RU" altLang="ru-RU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chemeClr val="accent2"/>
                </a:solidFill>
              </a:rPr>
              <a:t>В занимательной  форме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    мы повторяли и закрепляли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    основные орфографические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    правила русского языка,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    формировали свою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    орфографическую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dirty="0" smtClean="0">
                <a:solidFill>
                  <a:schemeClr val="accent2"/>
                </a:solidFill>
              </a:rPr>
              <a:t>    зоркость. </a:t>
            </a:r>
            <a:endParaRPr lang="ru-RU" dirty="0"/>
          </a:p>
        </p:txBody>
      </p:sp>
      <p:pic>
        <p:nvPicPr>
          <p:cNvPr id="4" name="Picture 4" descr="SO0104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66" y="2564904"/>
            <a:ext cx="3362390" cy="39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9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525"/>
            <a:ext cx="9094787" cy="68389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Даны звуки [л´], [с´], [т´], [э] 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три русских слова можно  составить из этих звуков?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(В каждом слове должны быть использованы все звуки, притом только один раз)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6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525"/>
            <a:ext cx="9094787" cy="68389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Найдите «Четвёртое лишнее».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Свежий ветер,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летел высоко,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светила луна,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написал письмо. 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Объясните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525"/>
            <a:ext cx="9094787" cy="68389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2" descr="http://img1.liveinternet.ru/images/attach/c/5/88/402/88402611_large_3085196_x_e13c2d60.jpg"/>
          <p:cNvPicPr>
            <a:picLocks noChangeAspect="1" noChangeArrowheads="1"/>
          </p:cNvPicPr>
          <p:nvPr/>
        </p:nvPicPr>
        <p:blipFill>
          <a:blip r:embed="rId3" cstate="print"/>
          <a:srcRect l="9795" t="7464" r="11842" b="4202"/>
          <a:stretch>
            <a:fillRect/>
          </a:stretch>
        </p:blipFill>
        <p:spPr bwMode="auto">
          <a:xfrm>
            <a:off x="1043608" y="1412776"/>
            <a:ext cx="2500330" cy="385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95936" y="1268760"/>
            <a:ext cx="4320480" cy="4248473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Фонетика – раздел языкознания, изучающий звуки речи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525"/>
            <a:ext cx="9094787" cy="68389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2" descr="http://img1.liveinternet.ru/images/attach/c/5/88/402/88402611_large_3085196_x_e13c2d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9795" t="7464" r="11842" b="4202"/>
          <a:stretch>
            <a:fillRect/>
          </a:stretch>
        </p:blipFill>
        <p:spPr bwMode="auto">
          <a:xfrm>
            <a:off x="827584" y="1484784"/>
            <a:ext cx="254598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63888" y="1340768"/>
            <a:ext cx="5040560" cy="4896544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Лексика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это раздел науки о языке, который изучает словарный состав языка.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Фразеология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раздел языкознания, изучающий устойчивые словосочетания.</a:t>
            </a:r>
          </a:p>
        </p:txBody>
      </p:sp>
    </p:spTree>
    <p:extLst>
      <p:ext uri="{BB962C8B-B14F-4D97-AF65-F5344CB8AC3E}">
        <p14:creationId xmlns:p14="http://schemas.microsoft.com/office/powerpoint/2010/main" val="30401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жкт\колика\Downloads\ed6240ed-adf5-499d-aea1-dfc060320d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209"/>
            <a:ext cx="9144000" cy="35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2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жкт\колика\Downloads\a65354c7-697c-4c74-b6d0-5854945503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451" y="0"/>
            <a:ext cx="5347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6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слов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Газета АиФ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13643</TotalTime>
  <Words>297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КГУ «Средняя школа имени Абая»</vt:lpstr>
      <vt:lpstr>Презентация PowerPoint</vt:lpstr>
      <vt:lpstr>Даны звуки [л´], [с´], [т´], [э] </vt:lpstr>
      <vt:lpstr>  Найдите «Четвёртое лишнее». 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транскрипции</vt:lpstr>
      <vt:lpstr>Презентация PowerPoint</vt:lpstr>
      <vt:lpstr> К каким частям речи относятся слова: </vt:lpstr>
      <vt:lpstr>Презентация PowerPoint</vt:lpstr>
      <vt:lpstr>Ответьте на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9</cp:revision>
  <dcterms:created xsi:type="dcterms:W3CDTF">2020-07-05T15:55:43Z</dcterms:created>
  <dcterms:modified xsi:type="dcterms:W3CDTF">2020-07-15T03:19:16Z</dcterms:modified>
</cp:coreProperties>
</file>