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2" r:id="rId5"/>
    <p:sldId id="268" r:id="rId6"/>
    <p:sldId id="269" r:id="rId7"/>
    <p:sldId id="264" r:id="rId8"/>
    <p:sldId id="265" r:id="rId9"/>
    <p:sldId id="270" r:id="rId10"/>
    <p:sldId id="263" r:id="rId11"/>
    <p:sldId id="260" r:id="rId12"/>
    <p:sldId id="271" r:id="rId13"/>
    <p:sldId id="272" r:id="rId14"/>
    <p:sldId id="273" r:id="rId15"/>
    <p:sldId id="275" r:id="rId16"/>
    <p:sldId id="259" r:id="rId17"/>
    <p:sldId id="26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103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51C7-F5A1-4435-AF6F-676B3982A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60;&#1080;&#1079;&#1084;&#1080;&#1085;&#1091;&#1090;&#1082;&#1072;%20&#1076;&#1074;&#1077;%20&#1088;&#1091;&#1082;&#1080;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1;&#1088;&#1086;&#1082;\&#1080;&#1085;&#1072;&#1075;&#1091;&#1088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91;&#1088;&#1086;&#1082;\&#1052;&#1091;&#1079;&#1072;&#1088;&#1090;%20&#1059;&#1096;%20&#1082;&#1086;&#1085;&#1099;&#1088;%20(&#1084;&#1080;&#1085;&#1091;&#1089;)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91;&#1088;&#1086;&#1082;\5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YandexDisk\Скриншоты\2014-07-10 19-21-06 Скриншот экрана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995942"/>
            <a:ext cx="357190" cy="3365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571612"/>
            <a:ext cx="657229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класс</a:t>
            </a:r>
          </a:p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математики.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949280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и провела Шишкина О.А.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-history.kz/media/upload/ckimages/%D0%BF%D1%80%D0%B8%D1%81%D1%8F%D0%B3%D0%B0.jpg"/>
          <p:cNvPicPr>
            <a:picLocks noChangeAspect="1" noChangeArrowheads="1"/>
          </p:cNvPicPr>
          <p:nvPr/>
        </p:nvPicPr>
        <p:blipFill>
          <a:blip r:embed="rId2" cstate="print"/>
          <a:srcRect l="2626" t="4939" r="2290" b="52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71800" y="2924944"/>
            <a:ext cx="3439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pres?slideindex=1&amp;slidetitle="/>
              </a:rPr>
              <a:t>Отдыхаем</a:t>
            </a:r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нагу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8229600" cy="146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Инаугура́ция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— церемония вступления в должность.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1 ряд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Х·10=16000:100</a:t>
            </a:r>
          </a:p>
          <a:p>
            <a:pPr algn="ctr">
              <a:buNone/>
            </a:pP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2 ряд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Х·100=1991·100</a:t>
            </a:r>
          </a:p>
          <a:p>
            <a:pPr algn="ctr">
              <a:buNone/>
            </a:pP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0"/>
            <a:ext cx="6162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Решаем уравнения.</a:t>
            </a:r>
            <a:endParaRPr lang="ru-RU" sz="5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861048"/>
            <a:ext cx="161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Х=16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9055" y="3861048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Х=1991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http://www.kinodrive.kz/wa-data/public/photos/79/09/979/979.97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9592" y="1844824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26 лет</a:t>
            </a:r>
            <a:endParaRPr lang="ru-RU" sz="2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6549" y="1412776"/>
            <a:ext cx="8153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Определить порядок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действий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и вычислить.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35696" y="2564904"/>
            <a:ext cx="3816424" cy="19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 · 200:1000 = 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2010000:1000·1=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924944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8905" y="3861048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2010</a:t>
            </a:r>
            <a:endParaRPr lang="ru-RU" sz="3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NAN H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76553" cy="48245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03860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15 июня 2010 года за Назарбаевым официально закреплён статус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Первого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Президента Республики Казахстан —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Лидера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Нации.</a:t>
            </a:r>
          </a:p>
          <a:p>
            <a:pPr algn="ctr">
              <a:lnSpc>
                <a:spcPct val="150000"/>
              </a:lnSpc>
              <a:buNone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3074" name="AutoShape 2" descr="Методика «Рефлексивный экран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Сегодня на уроке мне особенно запомнилось …..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Было  интересно…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Было   трудно…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Теперь я   могу…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Я почувствовал,  что…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 меня   получилось 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Меня   удивило…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Урок  дал   мне   для   жизни…</a:t>
            </a:r>
          </a:p>
          <a:p>
            <a:pPr marL="365760" indent="-256032"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Мне   захотелось…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0"/>
            <a:ext cx="3415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11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143488"/>
            <a:ext cx="1714512" cy="171451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Стр. 119 №4 (3,4ст.)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002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63888" y="980728"/>
            <a:ext cx="4960620" cy="529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"Вы – будущее нашей страны. У нас с вами великие цели. Мечты сбываются только тогда, когда мы к ним стремимся. Верю, что у вас хватит сил, сплоченности, настойчивости и таланта, чтобы Казахстан XXI века был сильным и процветающим вместе с вами".</a:t>
            </a:r>
          </a:p>
          <a:p>
            <a:pPr algn="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Н.А.Назарбаев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7" name="Музарт Уш коныр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44008" y="3645024"/>
            <a:ext cx="16081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1916832"/>
            <a:ext cx="20826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7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3068960"/>
            <a:ext cx="7184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7663" y="2708920"/>
            <a:ext cx="5309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501008"/>
            <a:ext cx="766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06084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132856"/>
            <a:ext cx="6174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132856"/>
            <a:ext cx="741682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2060848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Закрепление.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Письменные приёмы умножения и деления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 числами, оканчивающимися нулями.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1249" y="1556792"/>
            <a:ext cx="1540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Знать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8081" y="2924944"/>
            <a:ext cx="1779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Уметь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365104"/>
            <a:ext cx="3058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Применять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71800" y="1583215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умножения и деления с числами оканчивающимися нулями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43808" y="3068960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производить вычисления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знания на практике, при выполнении самостоятельной работы, в жизни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0080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23 ноября.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3221198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2050  2200  2350   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528" y="3284984"/>
            <a:ext cx="79208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2050   2200   2350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2500   2650   2800   2950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5044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Считаем быстро</a:t>
            </a:r>
            <a:endParaRPr lang="ru-RU" sz="5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2204864"/>
            <a:ext cx="7920880" cy="32316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Уменьши число 385000 в 1000 раз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 умножении на какое число мы получаем это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число?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Переведи в кг 5 тонн 6 центнеров.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Найдите произведение чисел 450 и 50?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 сколько раз 480 больше 30?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4869160"/>
            <a:ext cx="1728192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1835696" y="5085184"/>
            <a:ext cx="1728192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3347864" y="4797152"/>
            <a:ext cx="1728192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4932040" y="5085184"/>
            <a:ext cx="2016224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22500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6588224" y="4797152"/>
            <a:ext cx="1728192" cy="144016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963488"/>
            <a:ext cx="9468544" cy="83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4182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059113" y="2565400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chemeClr val="bg1"/>
                </a:solidFill>
              </a:rPr>
              <a:t>Х100</a:t>
            </a: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1476375" y="260350"/>
            <a:ext cx="1296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84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2987675" y="26035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60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4067175" y="260350"/>
            <a:ext cx="1441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2345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5508625" y="2603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667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2051050" y="83661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3276600" y="83661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4572000" y="83661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6011863" y="83661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2124075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3276600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4572000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6011863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1116013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8400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2627313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6000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4067175" y="5949950"/>
            <a:ext cx="1439863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234500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5508625" y="5949950"/>
            <a:ext cx="1439863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66700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7071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59113" y="2565400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chemeClr val="bg1"/>
                </a:solidFill>
              </a:rPr>
              <a:t>:1000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1619250" y="83661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>
            <a:off x="3276600" y="83661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5076825" y="83661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6877050" y="83661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1619250" y="530066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3276600" y="5300663"/>
            <a:ext cx="1588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5076825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>
            <a:off x="6948488" y="5300663"/>
            <a:ext cx="0" cy="5048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2627313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7181" name="Text Box 18"/>
          <p:cNvSpPr txBox="1">
            <a:spLocks noChangeArrowheads="1"/>
          </p:cNvSpPr>
          <p:nvPr/>
        </p:nvSpPr>
        <p:spPr bwMode="auto">
          <a:xfrm>
            <a:off x="4427538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6227763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827088" y="260350"/>
            <a:ext cx="1430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4 000</a:t>
            </a: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2411413" y="260350"/>
            <a:ext cx="163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80 000</a:t>
            </a:r>
          </a:p>
        </p:txBody>
      </p:sp>
      <p:sp>
        <p:nvSpPr>
          <p:cNvPr id="7185" name="Text Box 22"/>
          <p:cNvSpPr txBox="1">
            <a:spLocks noChangeArrowheads="1"/>
          </p:cNvSpPr>
          <p:nvPr/>
        </p:nvSpPr>
        <p:spPr bwMode="auto">
          <a:xfrm>
            <a:off x="4284663" y="260350"/>
            <a:ext cx="1712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16 000</a:t>
            </a:r>
          </a:p>
        </p:txBody>
      </p:sp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6156325" y="260350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2 000 000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4355976" y="594928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      </a:t>
            </a:r>
            <a:r>
              <a:rPr lang="ru-RU" sz="3200" b="1" dirty="0"/>
              <a:t>16</a:t>
            </a: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5940425" y="5949950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   </a:t>
            </a:r>
            <a:r>
              <a:rPr lang="ru-RU" sz="3200" b="1"/>
              <a:t>2 000</a:t>
            </a:r>
          </a:p>
        </p:txBody>
      </p:sp>
      <p:sp>
        <p:nvSpPr>
          <p:cNvPr id="7189" name="Text Box 29"/>
          <p:cNvSpPr txBox="1">
            <a:spLocks noChangeArrowheads="1"/>
          </p:cNvSpPr>
          <p:nvPr/>
        </p:nvSpPr>
        <p:spPr bwMode="auto">
          <a:xfrm>
            <a:off x="900113" y="5949950"/>
            <a:ext cx="1439862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/>
          </a:p>
        </p:txBody>
      </p:sp>
      <p:sp>
        <p:nvSpPr>
          <p:cNvPr id="119838" name="Text Box 30"/>
          <p:cNvSpPr txBox="1">
            <a:spLocks noChangeArrowheads="1"/>
          </p:cNvSpPr>
          <p:nvPr/>
        </p:nvSpPr>
        <p:spPr bwMode="auto">
          <a:xfrm>
            <a:off x="1331913" y="5949950"/>
            <a:ext cx="865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4</a:t>
            </a:r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2987675" y="5949950"/>
            <a:ext cx="115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35" grpId="0"/>
      <p:bldP spid="119836" grpId="0"/>
      <p:bldP spid="119838" grpId="0"/>
      <p:bldP spid="1198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9" name="Picture 49" descr="TN004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365625"/>
            <a:ext cx="237648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50" descr="j02129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3851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51" descr="TN0068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5226">
            <a:off x="6290141" y="1170469"/>
            <a:ext cx="2802181" cy="13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2276872"/>
          <a:ext cx="7056783" cy="2160240"/>
        </p:xfrm>
        <a:graphic>
          <a:graphicData uri="http://schemas.openxmlformats.org/drawingml/2006/table">
            <a:tbl>
              <a:tblPr/>
              <a:tblGrid>
                <a:gridCol w="2352261"/>
                <a:gridCol w="2352261"/>
                <a:gridCol w="2352261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Скорость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Расстояние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6 ч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144км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398км/ч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5 ч</a:t>
                      </a:r>
                      <a:endParaRPr lang="ru-RU" sz="2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07704" y="0"/>
            <a:ext cx="526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Самостоятельно в тетрадях.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96952"/>
            <a:ext cx="2376264" cy="707886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24км/ч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717032"/>
            <a:ext cx="2376264" cy="707886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1990км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284</Words>
  <Application>Microsoft Office PowerPoint</Application>
  <PresentationFormat>Экран (4:3)</PresentationFormat>
  <Paragraphs>94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102</cp:revision>
  <dcterms:created xsi:type="dcterms:W3CDTF">2014-07-23T13:48:54Z</dcterms:created>
  <dcterms:modified xsi:type="dcterms:W3CDTF">2017-11-22T17:09:03Z</dcterms:modified>
</cp:coreProperties>
</file>